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8F815-A7D8-4F34-8473-0A578ABD056D}" v="2" dt="2022-11-04T16:02:53.978"/>
    <p1510:client id="{C8A3617E-7DF0-4725-91F7-BFC667BFB233}" v="2" dt="2022-11-09T16:39:28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673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2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9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30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6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8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7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1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_l1HplDh_o" TargetMode="External"/><Relationship Id="rId2" Type="http://schemas.openxmlformats.org/officeDocument/2006/relationships/hyperlink" Target="https://youtu.be/am4-XdUKR9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67417102-6F83-6446-C494-929C267D8E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9283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7E5D14-5396-4D7B-996A-7BFD00576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007C0-22B5-444A-BDA1-4E1867E2E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89025"/>
            <a:ext cx="7797800" cy="15329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Abstract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BE6C1-4450-4D6C-8540-CCD9417AB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248000"/>
            <a:ext cx="5575300" cy="152097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708A7-99B4-41EE-8012-C176C8AA4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3036889" y="2840038"/>
            <a:chExt cx="2216150" cy="11779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36889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9172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518299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3908" y="3117662"/>
              <a:ext cx="1009280" cy="464739"/>
              <a:chOff x="4432859" y="3200647"/>
              <a:chExt cx="1009280" cy="464739"/>
            </a:xfrm>
            <a:solidFill>
              <a:srgbClr val="FFFFFF">
                <a:alpha val="20000"/>
              </a:srgbClr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8943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1642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1809D-90FE-4AC9-84C2-9FF47D41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C9B14-0AED-4186-B821-DFBA53C3C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65BBD80-5BD9-4DF8-B4EC-5E023F74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17" y="0"/>
            <a:ext cx="12348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76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2E1A754F-5221-4BCE-AC9F-6BCF7DE73B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 r="2" b="5641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56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B155579-5101-47DC-9F4B-5E592088D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" b="1791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6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356ACD6-0087-4621-9D57-E23D33DBA7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b="15518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5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9F74-40B2-4AE6-AB32-BFEC6689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Abstract artists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54B3D-805C-4E9E-80E9-C706BE4F7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Vasily</a:t>
            </a: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Kandinsky (1866–1944)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Piet Mondrian (1872–1944)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Kazimir Malevich (1878–1935)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Lyubov</a:t>
            </a: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Popova (1889–1924)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Mark Rothko (1903-1966)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Jackson Pollock (1912–1956)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Agnes Martin (1912–2004)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Joan Mitchell (1925–1992)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1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D2704-F6AF-4D2D-8D80-6A594AC5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they are inspired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A1CB-1CEB-48EC-B05A-1C3A4F513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Some abstract artists create art for the sake of beauty, while others are inspired by the Greek philosopher Plato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38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6118-3CE2-4BC3-90F0-74BAE304E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Links </a:t>
            </a:r>
            <a:r>
              <a:rPr lang="en-US"/>
              <a:t>to the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49B0D-0369-4E79-AD83-0C1BFCDF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https://youtu.be/am4-XdUKR9g</a:t>
            </a:r>
            <a:endParaRPr lang="en-US" dirty="0"/>
          </a:p>
          <a:p>
            <a:r>
              <a:rPr lang="en-US" dirty="0">
                <a:hlinkClick r:id="rId3"/>
              </a:rPr>
              <a:t>https://youtu.be/z_l1HplDh_o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52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E5A2-3365-446E-82BB-928898A9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Characeristics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AE2F1-B53B-4F1B-8DB8-C84E69667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 </a:t>
            </a:r>
            <a:r>
              <a:rPr lang="en-US" b="1" i="0" dirty="0" err="1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colour</a:t>
            </a:r>
            <a:endParaRPr lang="en-US" b="1" dirty="0">
              <a:solidFill>
                <a:schemeClr val="tx1"/>
              </a:solidFill>
              <a:latin typeface="Roboto" panose="020B0604020202020204" pitchFamily="2" charset="0"/>
            </a:endParaRPr>
          </a:p>
          <a:p>
            <a:r>
              <a:rPr lang="en-US" b="1" i="0" dirty="0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 shape</a:t>
            </a:r>
          </a:p>
          <a:p>
            <a:r>
              <a:rPr lang="en-US" b="1" i="0" dirty="0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 Form</a:t>
            </a:r>
            <a:endParaRPr lang="en-US" b="1" dirty="0">
              <a:solidFill>
                <a:schemeClr val="tx1"/>
              </a:solidFill>
              <a:latin typeface="Roboto" panose="020B0604020202020204" pitchFamily="2" charset="0"/>
            </a:endParaRPr>
          </a:p>
          <a:p>
            <a:r>
              <a:rPr lang="en-US" b="1" i="0" dirty="0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 texture</a:t>
            </a:r>
          </a:p>
          <a:p>
            <a:r>
              <a:rPr lang="en-US" b="1" i="0" dirty="0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 line</a:t>
            </a:r>
          </a:p>
          <a:p>
            <a:r>
              <a:rPr lang="en-US" b="1" i="0" dirty="0">
                <a:solidFill>
                  <a:schemeClr val="tx1"/>
                </a:solidFill>
                <a:effectLst/>
                <a:latin typeface="Roboto" panose="020B0604020202020204" pitchFamily="2" charset="0"/>
              </a:rPr>
              <a:t>  value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3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B7C9-EB15-46ED-BC37-FFEEF9D89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abstract art originated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9450-0D21-484A-8548-7C818C458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 art originated in Europe in the late 19</a:t>
            </a:r>
            <a:r>
              <a:rPr lang="en-US" baseline="30000" dirty="0"/>
              <a:t>th</a:t>
            </a:r>
            <a:r>
              <a:rPr lang="en-US" dirty="0"/>
              <a:t> century. Abstract art fully emerged in the early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79712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3" name="Rectangle 1060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0A3BB-C055-45B4-94A5-ADDD4B66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-3786640"/>
            <a:ext cx="3884962" cy="1331604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endParaRPr lang="en-US" dirty="0"/>
          </a:p>
        </p:txBody>
      </p:sp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Content Placeholder 1057">
            <a:extLst>
              <a:ext uri="{FF2B5EF4-FFF2-40B4-BE49-F238E27FC236}">
                <a16:creationId xmlns:a16="http://schemas.microsoft.com/office/drawing/2014/main" id="{D8DCDB52-6E6D-C54E-B527-3AC6D85B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687" y="-4206654"/>
            <a:ext cx="3884962" cy="30098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DAD9000E-708C-464D-A86F-4ABE391B6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6337" y="0"/>
            <a:ext cx="720566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962627-F12B-4192-8D77-3D57499E1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r="1" b="7760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03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5EA267-46BA-4D9B-88A1-597C377E46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 b="592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0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C913A74-6D6D-4026-9B84-237CE1C28E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r="1" b="46107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9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0834D-2A47-4A69-8665-AC94D580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66" y="-2502830"/>
            <a:ext cx="10026650" cy="6556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AutoShape 26">
            <a:extLst>
              <a:ext uri="{FF2B5EF4-FFF2-40B4-BE49-F238E27FC236}">
                <a16:creationId xmlns:a16="http://schemas.microsoft.com/office/drawing/2014/main" id="{B93C0E95-6609-4E32-956C-365E77CCE6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01207" y="3276599"/>
            <a:ext cx="1847193" cy="1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56">
            <a:extLst>
              <a:ext uri="{FF2B5EF4-FFF2-40B4-BE49-F238E27FC236}">
                <a16:creationId xmlns:a16="http://schemas.microsoft.com/office/drawing/2014/main" id="{519B0AA8-6608-484D-BFA8-A67023F07177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0958513" y="-1482725"/>
            <a:ext cx="320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2" name="AutoShape 58">
            <a:extLst>
              <a:ext uri="{FF2B5EF4-FFF2-40B4-BE49-F238E27FC236}">
                <a16:creationId xmlns:a16="http://schemas.microsoft.com/office/drawing/2014/main" id="{DF9D4D99-118D-425D-A137-F8C87AF2B2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69779" y="3276599"/>
            <a:ext cx="3678621" cy="36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667100-3382-415E-B76A-54556B92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5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EB22FA4-3C91-4E3E-842E-194495D9CA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6" b="9374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8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AF71ED0-AB89-4EF0-9F87-6036784684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9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1728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RegularSeedLeftStep">
      <a:dk1>
        <a:srgbClr val="000000"/>
      </a:dk1>
      <a:lt1>
        <a:srgbClr val="FFFFFF"/>
      </a:lt1>
      <a:dk2>
        <a:srgbClr val="2D1B30"/>
      </a:dk2>
      <a:lt2>
        <a:srgbClr val="F0F3F3"/>
      </a:lt2>
      <a:accent1>
        <a:srgbClr val="D14C3F"/>
      </a:accent1>
      <a:accent2>
        <a:srgbClr val="BF2D5C"/>
      </a:accent2>
      <a:accent3>
        <a:srgbClr val="D13FAB"/>
      </a:accent3>
      <a:accent4>
        <a:srgbClr val="A82DBF"/>
      </a:accent4>
      <a:accent5>
        <a:srgbClr val="7D3FD1"/>
      </a:accent5>
      <a:accent6>
        <a:srgbClr val="3E3DC4"/>
      </a:accent6>
      <a:hlink>
        <a:srgbClr val="3698A3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0D07C382D2084CB1C3515EA965B6A8" ma:contentTypeVersion="4" ma:contentTypeDescription="Create a new document." ma:contentTypeScope="" ma:versionID="da2da349dc77112193e6a0d1c491cf2e">
  <xsd:schema xmlns:xsd="http://www.w3.org/2001/XMLSchema" xmlns:xs="http://www.w3.org/2001/XMLSchema" xmlns:p="http://schemas.microsoft.com/office/2006/metadata/properties" xmlns:ns3="5d38aff1-94fb-44d5-a2d4-cb8b2c1d9327" targetNamespace="http://schemas.microsoft.com/office/2006/metadata/properties" ma:root="true" ma:fieldsID="18e982e41d1ef73006911a4a20eafdd6" ns3:_="">
    <xsd:import namespace="5d38aff1-94fb-44d5-a2d4-cb8b2c1d93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8aff1-94fb-44d5-a2d4-cb8b2c1d9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450D4B-F8C7-4C81-8A07-7D94BAC7EC8E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5d38aff1-94fb-44d5-a2d4-cb8b2c1d9327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A8240BE-0A2D-45E6-A80A-3D5207CC2D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38aff1-94fb-44d5-a2d4-cb8b2c1d93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53C09F-BC10-428F-AD2A-9B601B02C1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128</Words>
  <Application>Microsoft Office PowerPoint</Application>
  <PresentationFormat>Widescreen</PresentationFormat>
  <Paragraphs>24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LeafVTI</vt:lpstr>
      <vt:lpstr>Abstract Art</vt:lpstr>
      <vt:lpstr>Characeristics</vt:lpstr>
      <vt:lpstr>Where abstract art originated from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Abstract artists</vt:lpstr>
      <vt:lpstr>Why they are inspired</vt:lpstr>
      <vt:lpstr>Links to the videos</vt:lpstr>
    </vt:vector>
  </TitlesOfParts>
  <Company>Pinellas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 Art</dc:title>
  <dc:creator>Ference Kaydence</dc:creator>
  <cp:lastModifiedBy>Ference Kaydence</cp:lastModifiedBy>
  <cp:revision>4</cp:revision>
  <dcterms:created xsi:type="dcterms:W3CDTF">2022-11-02T15:52:42Z</dcterms:created>
  <dcterms:modified xsi:type="dcterms:W3CDTF">2022-11-09T16:43:59Z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0x010100580D07C382D2084CB1C3515EA965B6A8</vt:lpwstr>
  </property>
</Properties>
</file>